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2"/>
  </p:notesMasterIdLst>
  <p:handoutMasterIdLst>
    <p:handoutMasterId r:id="rId103"/>
  </p:handoutMasterIdLst>
  <p:sldIdLst>
    <p:sldId id="256" r:id="rId2"/>
    <p:sldId id="530" r:id="rId3"/>
    <p:sldId id="652" r:id="rId4"/>
    <p:sldId id="531" r:id="rId5"/>
    <p:sldId id="532" r:id="rId6"/>
    <p:sldId id="533" r:id="rId7"/>
    <p:sldId id="534" r:id="rId8"/>
    <p:sldId id="535" r:id="rId9"/>
    <p:sldId id="600" r:id="rId10"/>
    <p:sldId id="601" r:id="rId11"/>
    <p:sldId id="602" r:id="rId12"/>
    <p:sldId id="603" r:id="rId13"/>
    <p:sldId id="540" r:id="rId14"/>
    <p:sldId id="581" r:id="rId15"/>
    <p:sldId id="582" r:id="rId16"/>
    <p:sldId id="604" r:id="rId17"/>
    <p:sldId id="605" r:id="rId18"/>
    <p:sldId id="606" r:id="rId19"/>
    <p:sldId id="607" r:id="rId20"/>
    <p:sldId id="612" r:id="rId21"/>
    <p:sldId id="613" r:id="rId22"/>
    <p:sldId id="622" r:id="rId23"/>
    <p:sldId id="623" r:id="rId24"/>
    <p:sldId id="630" r:id="rId25"/>
    <p:sldId id="633" r:id="rId26"/>
    <p:sldId id="631" r:id="rId27"/>
    <p:sldId id="629" r:id="rId28"/>
    <p:sldId id="634" r:id="rId29"/>
    <p:sldId id="632" r:id="rId30"/>
    <p:sldId id="636" r:id="rId31"/>
    <p:sldId id="637" r:id="rId32"/>
    <p:sldId id="640" r:id="rId33"/>
    <p:sldId id="638" r:id="rId34"/>
    <p:sldId id="639" r:id="rId35"/>
    <p:sldId id="641" r:id="rId36"/>
    <p:sldId id="642" r:id="rId37"/>
    <p:sldId id="643" r:id="rId38"/>
    <p:sldId id="644" r:id="rId39"/>
    <p:sldId id="645" r:id="rId40"/>
    <p:sldId id="646" r:id="rId41"/>
    <p:sldId id="648" r:id="rId42"/>
    <p:sldId id="647" r:id="rId43"/>
    <p:sldId id="650" r:id="rId44"/>
    <p:sldId id="649" r:id="rId45"/>
    <p:sldId id="577" r:id="rId46"/>
    <p:sldId id="514" r:id="rId47"/>
    <p:sldId id="624" r:id="rId48"/>
    <p:sldId id="516" r:id="rId49"/>
    <p:sldId id="467" r:id="rId50"/>
    <p:sldId id="520" r:id="rId51"/>
    <p:sldId id="476" r:id="rId52"/>
    <p:sldId id="477" r:id="rId53"/>
    <p:sldId id="478" r:id="rId54"/>
    <p:sldId id="494" r:id="rId55"/>
    <p:sldId id="518" r:id="rId56"/>
    <p:sldId id="519" r:id="rId57"/>
    <p:sldId id="522" r:id="rId58"/>
    <p:sldId id="628" r:id="rId59"/>
    <p:sldId id="585" r:id="rId60"/>
    <p:sldId id="502" r:id="rId61"/>
    <p:sldId id="599" r:id="rId62"/>
    <p:sldId id="598" r:id="rId63"/>
    <p:sldId id="527" r:id="rId64"/>
    <p:sldId id="528" r:id="rId65"/>
    <p:sldId id="503" r:id="rId66"/>
    <p:sldId id="504" r:id="rId67"/>
    <p:sldId id="524" r:id="rId68"/>
    <p:sldId id="525" r:id="rId69"/>
    <p:sldId id="500" r:id="rId70"/>
    <p:sldId id="505" r:id="rId71"/>
    <p:sldId id="351" r:id="rId72"/>
    <p:sldId id="508" r:id="rId73"/>
    <p:sldId id="437" r:id="rId74"/>
    <p:sldId id="511" r:id="rId75"/>
    <p:sldId id="438" r:id="rId76"/>
    <p:sldId id="439" r:id="rId77"/>
    <p:sldId id="442" r:id="rId78"/>
    <p:sldId id="455" r:id="rId79"/>
    <p:sldId id="523" r:id="rId80"/>
    <p:sldId id="512" r:id="rId81"/>
    <p:sldId id="446" r:id="rId82"/>
    <p:sldId id="509" r:id="rId83"/>
    <p:sldId id="597" r:id="rId84"/>
    <p:sldId id="586" r:id="rId85"/>
    <p:sldId id="587" r:id="rId86"/>
    <p:sldId id="588" r:id="rId87"/>
    <p:sldId id="589" r:id="rId88"/>
    <p:sldId id="590" r:id="rId89"/>
    <p:sldId id="591" r:id="rId90"/>
    <p:sldId id="592" r:id="rId91"/>
    <p:sldId id="593" r:id="rId92"/>
    <p:sldId id="594" r:id="rId93"/>
    <p:sldId id="595" r:id="rId94"/>
    <p:sldId id="583" r:id="rId95"/>
    <p:sldId id="584" r:id="rId96"/>
    <p:sldId id="596" r:id="rId97"/>
    <p:sldId id="625" r:id="rId98"/>
    <p:sldId id="626" r:id="rId99"/>
    <p:sldId id="627" r:id="rId100"/>
    <p:sldId id="515" r:id="rId101"/>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586" autoAdjust="0"/>
  </p:normalViewPr>
  <p:slideViewPr>
    <p:cSldViewPr>
      <p:cViewPr>
        <p:scale>
          <a:sx n="103" d="100"/>
          <a:sy n="103" d="100"/>
        </p:scale>
        <p:origin x="-480" y="-352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14/11/2011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BD58E951-2A82-7244-AF49-8348786DCE57}" type="slidenum">
              <a:rPr lang="en-GB" sz="1200" i="0">
                <a:solidFill>
                  <a:schemeClr val="tx1"/>
                </a:solidFill>
                <a:latin typeface="Arial" charset="0"/>
              </a:rPr>
              <a:pPr eaLnBrk="1" hangingPunct="1"/>
              <a:t>45</a:t>
            </a:fld>
            <a:endParaRPr lang="en-GB" sz="1200" i="0">
              <a:solidFill>
                <a:schemeClr val="tx1"/>
              </a:solidFill>
              <a:latin typeface="Arial" charset="0"/>
            </a:endParaRPr>
          </a:p>
        </p:txBody>
      </p:sp>
      <p:sp>
        <p:nvSpPr>
          <p:cNvPr id="66563" name="Rectangle 2"/>
          <p:cNvSpPr>
            <a:spLocks noGrp="1" noRot="1" noChangeAspect="1" noChangeArrowheads="1" noTextEdit="1"/>
          </p:cNvSpPr>
          <p:nvPr>
            <p:ph type="sldImg"/>
          </p:nvPr>
        </p:nvSpPr>
        <p:spPr>
          <a:xfrm>
            <a:off x="3224213" y="527050"/>
            <a:ext cx="3379787" cy="2533650"/>
          </a:xfrm>
          <a:ln/>
        </p:spPr>
      </p:sp>
      <p:sp>
        <p:nvSpPr>
          <p:cNvPr id="66564" name="Rectangle 3"/>
          <p:cNvSpPr>
            <a:spLocks noGrp="1" noChangeArrowheads="1"/>
          </p:cNvSpPr>
          <p:nvPr>
            <p:ph type="body" idx="1"/>
          </p:nvPr>
        </p:nvSpPr>
        <p:spPr>
          <a:xfrm>
            <a:off x="1369852" y="3221431"/>
            <a:ext cx="7194619" cy="3060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93</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8.png"/><Relationship Id="rId5" Type="http://schemas.openxmlformats.org/officeDocument/2006/relationships/image" Target="../media/image9.png"/><Relationship Id="rId6" Type="http://schemas.microsoft.com/office/2007/relationships/hdphoto" Target="../media/hdphoto7.wdp"/><Relationship Id="rId7" Type="http://schemas.openxmlformats.org/officeDocument/2006/relationships/image" Target="../media/image10.png"/><Relationship Id="rId8" Type="http://schemas.microsoft.com/office/2007/relationships/hdphoto" Target="../media/hdphoto8.wdp"/><Relationship Id="rId9" Type="http://schemas.openxmlformats.org/officeDocument/2006/relationships/image" Target="../media/image11.png"/><Relationship Id="rId10" Type="http://schemas.microsoft.com/office/2007/relationships/hdphoto" Target="../media/hdphoto9.wdp"/><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7.wdp"/><Relationship Id="rId5" Type="http://schemas.openxmlformats.org/officeDocument/2006/relationships/image" Target="../media/image10.png"/><Relationship Id="rId6" Type="http://schemas.microsoft.com/office/2007/relationships/hdphoto" Target="../media/hdphoto8.wdp"/><Relationship Id="rId7" Type="http://schemas.openxmlformats.org/officeDocument/2006/relationships/image" Target="../media/image11.png"/><Relationship Id="rId8" Type="http://schemas.microsoft.com/office/2007/relationships/hdphoto" Target="../media/hdphoto9.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microsoft.com/office/2007/relationships/hdphoto" Target="../media/hdphoto2.wdp"/><Relationship Id="rId6" Type="http://schemas.openxmlformats.org/officeDocument/2006/relationships/image" Target="../media/image4.png"/><Relationship Id="rId7" Type="http://schemas.microsoft.com/office/2007/relationships/hdphoto" Target="../media/hdphoto3.wdp"/><Relationship Id="rId8" Type="http://schemas.openxmlformats.org/officeDocument/2006/relationships/image" Target="../media/image5.png"/><Relationship Id="rId9" Type="http://schemas.microsoft.com/office/2007/relationships/hdphoto" Target="../media/hdphoto4.wdp"/><Relationship Id="rId10" Type="http://schemas.openxmlformats.org/officeDocument/2006/relationships/image" Target="../media/image6.png"/><Relationship Id="rId11"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4.jpeg"/><Relationship Id="rId5" Type="http://schemas.microsoft.com/office/2007/relationships/hdphoto" Target="../media/hdphoto11.wdp"/><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14.jpeg"/><Relationship Id="rId5" Type="http://schemas.microsoft.com/office/2007/relationships/hdphoto" Target="../media/hdphoto13.wdp"/><Relationship Id="rId6" Type="http://schemas.openxmlformats.org/officeDocument/2006/relationships/image" Target="../media/image15.jpeg"/><Relationship Id="rId7" Type="http://schemas.microsoft.com/office/2007/relationships/hdphoto" Target="../media/hdphoto14.wdp"/><Relationship Id="rId8" Type="http://schemas.openxmlformats.org/officeDocument/2006/relationships/image" Target="../media/image16.jpeg"/><Relationship Id="rId9" Type="http://schemas.microsoft.com/office/2007/relationships/hdphoto" Target="../media/hdphoto15.wdp"/><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6.xml.rels><?xml version="1.0" encoding="UTF-8" standalone="yes"?>
<Relationships xmlns="http://schemas.openxmlformats.org/package/2006/relationships"><Relationship Id="rId11" Type="http://schemas.microsoft.com/office/2007/relationships/hdphoto" Target="../media/hdphoto20.wdp"/><Relationship Id="rId12" Type="http://schemas.microsoft.com/office/2007/relationships/hdphoto" Target="../media/hdphoto21.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16.wdp"/><Relationship Id="rId4" Type="http://schemas.openxmlformats.org/officeDocument/2006/relationships/image" Target="../media/image14.jpeg"/><Relationship Id="rId5" Type="http://schemas.microsoft.com/office/2007/relationships/hdphoto" Target="../media/hdphoto17.wdp"/><Relationship Id="rId6" Type="http://schemas.openxmlformats.org/officeDocument/2006/relationships/image" Target="../media/image15.jpeg"/><Relationship Id="rId7" Type="http://schemas.microsoft.com/office/2007/relationships/hdphoto" Target="../media/hdphoto18.wdp"/><Relationship Id="rId8" Type="http://schemas.openxmlformats.org/officeDocument/2006/relationships/image" Target="../media/image16.jpeg"/><Relationship Id="rId9" Type="http://schemas.microsoft.com/office/2007/relationships/hdphoto" Target="../media/hdphoto19.wdp"/><Relationship Id="rId10" Type="http://schemas.openxmlformats.org/officeDocument/2006/relationships/image" Target="../media/image17.jpeg"/></Relationships>
</file>

<file path=ppt/slides/_rels/slide27.xml.rels><?xml version="1.0" encoding="UTF-8" standalone="yes"?>
<Relationships xmlns="http://schemas.openxmlformats.org/package/2006/relationships"><Relationship Id="rId11" Type="http://schemas.microsoft.com/office/2007/relationships/hdphoto" Target="../media/hdphoto26.wdp"/><Relationship Id="rId12" Type="http://schemas.openxmlformats.org/officeDocument/2006/relationships/image" Target="../media/image16.jpeg"/><Relationship Id="rId13" Type="http://schemas.microsoft.com/office/2007/relationships/hdphoto" Target="../media/hdphoto27.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22.wdp"/><Relationship Id="rId4" Type="http://schemas.openxmlformats.org/officeDocument/2006/relationships/image" Target="../media/image14.jpeg"/><Relationship Id="rId5" Type="http://schemas.microsoft.com/office/2007/relationships/hdphoto" Target="../media/hdphoto23.wdp"/><Relationship Id="rId6" Type="http://schemas.openxmlformats.org/officeDocument/2006/relationships/image" Target="../media/image18.jpeg"/><Relationship Id="rId7" Type="http://schemas.microsoft.com/office/2007/relationships/hdphoto" Target="../media/hdphoto24.wdp"/><Relationship Id="rId8" Type="http://schemas.openxmlformats.org/officeDocument/2006/relationships/image" Target="../media/image19.jpeg"/><Relationship Id="rId9" Type="http://schemas.microsoft.com/office/2007/relationships/hdphoto" Target="../media/hdphoto25.wdp"/><Relationship Id="rId10" Type="http://schemas.openxmlformats.org/officeDocument/2006/relationships/image" Target="../media/image15.jpeg"/></Relationships>
</file>

<file path=ppt/slides/_rels/slide28.xml.rels><?xml version="1.0" encoding="UTF-8" standalone="yes"?>
<Relationships xmlns="http://schemas.openxmlformats.org/package/2006/relationships"><Relationship Id="rId11" Type="http://schemas.microsoft.com/office/2007/relationships/hdphoto" Target="../media/hdphoto30.wdp"/><Relationship Id="rId12" Type="http://schemas.openxmlformats.org/officeDocument/2006/relationships/image" Target="../media/image16.jpeg"/><Relationship Id="rId13" Type="http://schemas.microsoft.com/office/2007/relationships/hdphoto" Target="../media/hdphoto27.wdp"/><Relationship Id="rId14" Type="http://schemas.openxmlformats.org/officeDocument/2006/relationships/image" Target="../media/image17.jpeg"/><Relationship Id="rId15" Type="http://schemas.microsoft.com/office/2007/relationships/hdphoto" Target="../media/hdphoto20.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28.wdp"/><Relationship Id="rId4" Type="http://schemas.openxmlformats.org/officeDocument/2006/relationships/image" Target="../media/image14.jpeg"/><Relationship Id="rId5" Type="http://schemas.microsoft.com/office/2007/relationships/hdphoto" Target="../media/hdphoto29.wdp"/><Relationship Id="rId6" Type="http://schemas.openxmlformats.org/officeDocument/2006/relationships/image" Target="../media/image18.jpeg"/><Relationship Id="rId7" Type="http://schemas.microsoft.com/office/2007/relationships/hdphoto" Target="../media/hdphoto24.wdp"/><Relationship Id="rId8" Type="http://schemas.openxmlformats.org/officeDocument/2006/relationships/image" Target="../media/image19.jpeg"/><Relationship Id="rId9" Type="http://schemas.microsoft.com/office/2007/relationships/hdphoto" Target="../media/hdphoto25.wdp"/><Relationship Id="rId10" Type="http://schemas.openxmlformats.org/officeDocument/2006/relationships/image" Target="../media/image15.jpeg"/></Relationships>
</file>

<file path=ppt/slides/_rels/slide29.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21.jpeg"/><Relationship Id="rId13" Type="http://schemas.microsoft.com/office/2007/relationships/hdphoto" Target="../media/hdphoto33.wdp"/><Relationship Id="rId14" Type="http://schemas.openxmlformats.org/officeDocument/2006/relationships/image" Target="../media/image15.jpeg"/><Relationship Id="rId15" Type="http://schemas.microsoft.com/office/2007/relationships/hdphoto" Target="../media/hdphoto34.wdp"/><Relationship Id="rId16" Type="http://schemas.openxmlformats.org/officeDocument/2006/relationships/image" Target="../media/image16.jpeg"/><Relationship Id="rId17" Type="http://schemas.microsoft.com/office/2007/relationships/hdphoto" Target="../media/hdphoto35.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28.wdp"/><Relationship Id="rId4" Type="http://schemas.openxmlformats.org/officeDocument/2006/relationships/image" Target="../media/image14.jpeg"/><Relationship Id="rId5" Type="http://schemas.microsoft.com/office/2007/relationships/hdphoto" Target="../media/hdphoto31.wdp"/><Relationship Id="rId6" Type="http://schemas.openxmlformats.org/officeDocument/2006/relationships/image" Target="../media/image18.jpeg"/><Relationship Id="rId7" Type="http://schemas.microsoft.com/office/2007/relationships/hdphoto" Target="../media/hdphoto24.wdp"/><Relationship Id="rId8" Type="http://schemas.openxmlformats.org/officeDocument/2006/relationships/image" Target="../media/image19.jpeg"/><Relationship Id="rId9" Type="http://schemas.microsoft.com/office/2007/relationships/hdphoto" Target="../media/hdphoto25.wdp"/><Relationship Id="rId10"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21.jpeg"/><Relationship Id="rId13" Type="http://schemas.microsoft.com/office/2007/relationships/hdphoto" Target="../media/hdphoto33.wdp"/><Relationship Id="rId14" Type="http://schemas.openxmlformats.org/officeDocument/2006/relationships/image" Target="../media/image22.jpeg"/><Relationship Id="rId15" Type="http://schemas.microsoft.com/office/2007/relationships/hdphoto" Target="../media/hdphoto36.wdp"/><Relationship Id="rId16" Type="http://schemas.openxmlformats.org/officeDocument/2006/relationships/image" Target="../media/image15.jpeg"/><Relationship Id="rId17" Type="http://schemas.microsoft.com/office/2007/relationships/hdphoto" Target="../media/hdphoto37.wdp"/><Relationship Id="rId18" Type="http://schemas.openxmlformats.org/officeDocument/2006/relationships/image" Target="../media/image16.jpeg"/><Relationship Id="rId19" Type="http://schemas.microsoft.com/office/2007/relationships/hdphoto" Target="../media/hdphoto38.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22.wdp"/><Relationship Id="rId4" Type="http://schemas.openxmlformats.org/officeDocument/2006/relationships/image" Target="../media/image14.jpeg"/><Relationship Id="rId5" Type="http://schemas.microsoft.com/office/2007/relationships/hdphoto" Target="../media/hdphoto29.wdp"/><Relationship Id="rId6" Type="http://schemas.openxmlformats.org/officeDocument/2006/relationships/image" Target="../media/image18.jpeg"/><Relationship Id="rId7" Type="http://schemas.microsoft.com/office/2007/relationships/hdphoto" Target="../media/hdphoto24.wdp"/><Relationship Id="rId8" Type="http://schemas.openxmlformats.org/officeDocument/2006/relationships/image" Target="../media/image19.jpeg"/><Relationship Id="rId9" Type="http://schemas.microsoft.com/office/2007/relationships/hdphoto" Target="../media/hdphoto25.wdp"/><Relationship Id="rId10" Type="http://schemas.openxmlformats.org/officeDocument/2006/relationships/image" Target="../media/image20.jpeg"/></Relationships>
</file>

<file path=ppt/slides/_rels/slide31.xml.rels><?xml version="1.0" encoding="UTF-8" standalone="yes"?>
<Relationships xmlns="http://schemas.openxmlformats.org/package/2006/relationships"><Relationship Id="rId11" Type="http://schemas.microsoft.com/office/2007/relationships/hdphoto" Target="../media/hdphoto36.wdp"/><Relationship Id="rId12" Type="http://schemas.openxmlformats.org/officeDocument/2006/relationships/image" Target="../media/image15.jpeg"/><Relationship Id="rId13" Type="http://schemas.microsoft.com/office/2007/relationships/hdphoto" Target="../media/hdphoto34.wdp"/><Relationship Id="rId14" Type="http://schemas.openxmlformats.org/officeDocument/2006/relationships/image" Target="../media/image16.jpeg"/><Relationship Id="rId15" Type="http://schemas.microsoft.com/office/2007/relationships/hdphoto" Target="../media/hdphoto40.wdp"/><Relationship Id="rId16" Type="http://schemas.openxmlformats.org/officeDocument/2006/relationships/image" Target="../media/image17.jpeg"/><Relationship Id="rId17" Type="http://schemas.microsoft.com/office/2007/relationships/hdphoto" Target="../media/hdphoto20.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39.wdp"/><Relationship Id="rId4" Type="http://schemas.openxmlformats.org/officeDocument/2006/relationships/image" Target="../media/image14.jpeg"/><Relationship Id="rId5" Type="http://schemas.microsoft.com/office/2007/relationships/hdphoto" Target="../media/hdphoto31.wdp"/><Relationship Id="rId6" Type="http://schemas.openxmlformats.org/officeDocument/2006/relationships/image" Target="../media/image20.jpeg"/><Relationship Id="rId7" Type="http://schemas.microsoft.com/office/2007/relationships/hdphoto" Target="../media/hdphoto32.wdp"/><Relationship Id="rId8" Type="http://schemas.openxmlformats.org/officeDocument/2006/relationships/image" Target="../media/image21.jpeg"/><Relationship Id="rId9" Type="http://schemas.microsoft.com/office/2007/relationships/hdphoto" Target="../media/hdphoto33.wdp"/><Relationship Id="rId10" Type="http://schemas.openxmlformats.org/officeDocument/2006/relationships/image" Target="../media/image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1" Type="http://schemas.microsoft.com/office/2007/relationships/hdphoto" Target="../media/hdphoto36.wdp"/><Relationship Id="rId12" Type="http://schemas.openxmlformats.org/officeDocument/2006/relationships/image" Target="../media/image15.jpeg"/><Relationship Id="rId13" Type="http://schemas.microsoft.com/office/2007/relationships/hdphoto" Target="../media/hdphoto43.wdp"/><Relationship Id="rId14" Type="http://schemas.openxmlformats.org/officeDocument/2006/relationships/image" Target="../media/image16.jpeg"/><Relationship Id="rId15" Type="http://schemas.microsoft.com/office/2007/relationships/hdphoto" Target="../media/hdphoto44.wdp"/><Relationship Id="rId16" Type="http://schemas.openxmlformats.org/officeDocument/2006/relationships/image" Target="../media/image17.jpeg"/><Relationship Id="rId17" Type="http://schemas.microsoft.com/office/2007/relationships/hdphoto" Target="../media/hdphoto20.wdp"/><Relationship Id="rId1" Type="http://schemas.openxmlformats.org/officeDocument/2006/relationships/slideLayout" Target="../slideLayouts/slideLayout1.xml"/><Relationship Id="rId2" Type="http://schemas.openxmlformats.org/officeDocument/2006/relationships/image" Target="../media/image13.jpeg"/><Relationship Id="rId3" Type="http://schemas.microsoft.com/office/2007/relationships/hdphoto" Target="../media/hdphoto41.wdp"/><Relationship Id="rId4" Type="http://schemas.openxmlformats.org/officeDocument/2006/relationships/image" Target="../media/image14.jpeg"/><Relationship Id="rId5" Type="http://schemas.microsoft.com/office/2007/relationships/hdphoto" Target="../media/hdphoto42.wdp"/><Relationship Id="rId6" Type="http://schemas.openxmlformats.org/officeDocument/2006/relationships/image" Target="../media/image20.jpeg"/><Relationship Id="rId7" Type="http://schemas.microsoft.com/office/2007/relationships/hdphoto" Target="../media/hdphoto32.wdp"/><Relationship Id="rId8" Type="http://schemas.openxmlformats.org/officeDocument/2006/relationships/image" Target="../media/image21.jpeg"/><Relationship Id="rId9" Type="http://schemas.microsoft.com/office/2007/relationships/hdphoto" Target="../media/hdphoto33.wdp"/><Relationship Id="rId10"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microsoft.com/office/2007/relationships/hdphoto" Target="../media/hdphoto45.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microsoft.com/office/2007/relationships/hdphoto" Target="../media/hdphoto46.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microsoft.com/office/2007/relationships/hdphoto" Target="../media/hdphoto46.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microsoft.com/office/2007/relationships/hdphoto" Target="../media/hdphoto46.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 Id="rId3" Type="http://schemas.microsoft.com/office/2007/relationships/hdphoto" Target="../media/hdphoto47.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1" Type="http://schemas.openxmlformats.org/officeDocument/2006/relationships/image" Target="../media/image28.png"/><Relationship Id="rId12" Type="http://schemas.microsoft.com/office/2007/relationships/hdphoto" Target="../media/hdphoto50.wdp"/><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 Id="rId4" Type="http://schemas.microsoft.com/office/2007/relationships/hdphoto" Target="../media/hdphoto2.wdp"/><Relationship Id="rId5" Type="http://schemas.openxmlformats.org/officeDocument/2006/relationships/image" Target="../media/image5.png"/><Relationship Id="rId6" Type="http://schemas.microsoft.com/office/2007/relationships/hdphoto" Target="../media/hdphoto4.wdp"/><Relationship Id="rId7" Type="http://schemas.openxmlformats.org/officeDocument/2006/relationships/image" Target="../media/image26.png"/><Relationship Id="rId8" Type="http://schemas.microsoft.com/office/2007/relationships/hdphoto" Target="../media/hdphoto48.wdp"/><Relationship Id="rId9" Type="http://schemas.openxmlformats.org/officeDocument/2006/relationships/image" Target="../media/image27.png"/><Relationship Id="rId10" Type="http://schemas.microsoft.com/office/2007/relationships/hdphoto" Target="../media/hdphoto49.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microsoft.com/office/2007/relationships/hdphoto" Target="../media/hdphoto5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microsoft.com/office/2007/relationships/hdphoto" Target="../media/hdphoto5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microsoft.com/office/2007/relationships/hdphoto" Target="../media/hdphoto52.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7.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7.jpe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2191433" y="307451"/>
            <a:ext cx="524085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a:solidFill>
                  <a:srgbClr val="FFFFFF"/>
                </a:solidFill>
                <a:ea typeface="Arial" charset="0"/>
                <a:cs typeface="Arial" charset="0"/>
              </a:rPr>
              <a:t>Mindreading and </a:t>
            </a:r>
          </a:p>
        </p:txBody>
      </p:sp>
      <p:sp>
        <p:nvSpPr>
          <p:cNvPr id="8" name="Text Box 5"/>
          <p:cNvSpPr txBox="1">
            <a:spLocks noChangeArrowheads="1"/>
          </p:cNvSpPr>
          <p:nvPr/>
        </p:nvSpPr>
        <p:spPr bwMode="auto">
          <a:xfrm>
            <a:off x="4723276" y="724785"/>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4050444" y="1214297"/>
            <a:ext cx="4651375" cy="620712"/>
          </a:xfrm>
          <a:prstGeom prst="rect">
            <a:avLst/>
          </a:prstGeom>
          <a:noFill/>
          <a:ln w="9525">
            <a:noFill/>
            <a:round/>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3555"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3556"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1138567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447645"/>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is not a part of any of D</a:t>
            </a:r>
            <a:r>
              <a:rPr lang="en-US" i="0" baseline="-25000" dirty="0" smtClean="0"/>
              <a:t>1</a:t>
            </a:r>
            <a:r>
              <a:rPr lang="en-US" i="0" dirty="0"/>
              <a:t>,...</a:t>
            </a:r>
            <a:r>
              <a:rPr lang="en-US" i="0" dirty="0" err="1"/>
              <a:t>D</a:t>
            </a:r>
            <a:r>
              <a:rPr lang="en-US" i="0" baseline="-25000" dirty="0" err="1"/>
              <a:t>n</a:t>
            </a:r>
            <a:r>
              <a:rPr lang="en-US" i="0" dirty="0"/>
              <a:t> </a:t>
            </a:r>
            <a:r>
              <a:rPr lang="en-US" i="0" dirty="0" smtClean="0"/>
              <a:t>nor of </a:t>
            </a:r>
            <a:r>
              <a:rPr lang="en-US" i="0" dirty="0"/>
              <a:t>any event consisting only in some or all of D</a:t>
            </a:r>
            <a:r>
              <a:rPr lang="en-US" i="0" baseline="-25000" dirty="0"/>
              <a:t>1</a:t>
            </a:r>
            <a:r>
              <a:rPr lang="en-US" i="0" dirty="0"/>
              <a:t>, ... </a:t>
            </a:r>
            <a:r>
              <a:rPr lang="en-US" i="0" dirty="0" err="1"/>
              <a:t>D</a:t>
            </a:r>
            <a:r>
              <a:rPr lang="en-US" i="0" baseline="-25000" dirty="0" err="1"/>
              <a:t>n</a:t>
            </a:r>
            <a:r>
              <a:rPr lang="en-US" i="0" dirty="0"/>
              <a:t> is 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781723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9"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4580"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158141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3"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5604"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10916121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144017" y="0"/>
            <a:ext cx="4157697" cy="6858000"/>
          </a:xfrm>
          <a:prstGeom prst="rect">
            <a:avLst/>
          </a:prstGeom>
        </p:spPr>
      </p:pic>
      <p:sp>
        <p:nvSpPr>
          <p:cNvPr id="3" name="Text Box 2"/>
          <p:cNvSpPr txBox="1">
            <a:spLocks noChangeArrowheads="1"/>
          </p:cNvSpPr>
          <p:nvPr/>
        </p:nvSpPr>
        <p:spPr bwMode="auto">
          <a:xfrm>
            <a:off x="1115616" y="1772816"/>
            <a:ext cx="4608513"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26626" name="Text Box 2"/>
          <p:cNvSpPr txBox="1">
            <a:spLocks noChangeArrowheads="1"/>
          </p:cNvSpPr>
          <p:nvPr/>
        </p:nvSpPr>
        <p:spPr bwMode="auto">
          <a:xfrm>
            <a:off x="1331641"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144017" y="0"/>
            <a:ext cx="4157697" cy="6858000"/>
          </a:xfrm>
          <a:prstGeom prst="rect">
            <a:avLst/>
          </a:prstGeom>
        </p:spPr>
      </p:pic>
      <p:grpSp>
        <p:nvGrpSpPr>
          <p:cNvPr id="7" name="Group 2"/>
          <p:cNvGrpSpPr>
            <a:grpSpLocks/>
          </p:cNvGrpSpPr>
          <p:nvPr/>
        </p:nvGrpSpPr>
        <p:grpSpPr bwMode="auto">
          <a:xfrm>
            <a:off x="3778771" y="4968875"/>
            <a:ext cx="2087562" cy="1957388"/>
            <a:chOff x="2971" y="1117"/>
            <a:chExt cx="1225" cy="1149"/>
          </a:xfrm>
        </p:grpSpPr>
        <p:pic>
          <p:nvPicPr>
            <p:cNvPr id="8" name="Picture 3"/>
            <p:cNvPicPr>
              <a:picLocks noChangeAspect="1" noChangeArrowheads="1"/>
            </p:cNvPicPr>
            <p:nvPr/>
          </p:nvPicPr>
          <p:blipFill>
            <a:blip r:embed="rId4">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1" name="Picture 6"/>
          <p:cNvPicPr>
            <a:picLocks noChangeAspect="1" noChangeArrowheads="1"/>
          </p:cNvPicPr>
          <p:nvPr/>
        </p:nvPicPr>
        <p:blipFill>
          <a:blip r:embed="rId5">
            <a:lum bright="-12000" contrast="48000"/>
            <a:grayscl/>
            <a:extLst>
              <a:ext uri="{BEBA8EAE-BF5A-486C-A8C5-ECC9F3942E4B}">
                <a14:imgProps xmlns:a14="http://schemas.microsoft.com/office/drawing/2010/main">
                  <a14:imgLayer r:embed="rId6">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7">
            <a:lum bright="-12000" contrast="42000"/>
            <a:grayscl/>
            <a:extLst>
              <a:ext uri="{BEBA8EAE-BF5A-486C-A8C5-ECC9F3942E4B}">
                <a14:imgProps xmlns:a14="http://schemas.microsoft.com/office/drawing/2010/main">
                  <a14:imgLayer r:embed="rId8">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9">
            <a:lum bright="-12000" contrast="36000"/>
            <a:grayscl/>
            <a:extLst>
              <a:ext uri="{BEBA8EAE-BF5A-486C-A8C5-ECC9F3942E4B}">
                <a14:imgProps xmlns:a14="http://schemas.microsoft.com/office/drawing/2010/main">
                  <a14:imgLayer r:embed="rId10">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1115616" y="1772816"/>
            <a:ext cx="4608513"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3" name="Text Box 2"/>
          <p:cNvSpPr txBox="1">
            <a:spLocks noChangeArrowheads="1"/>
          </p:cNvSpPr>
          <p:nvPr/>
        </p:nvSpPr>
        <p:spPr bwMode="auto">
          <a:xfrm>
            <a:off x="1331641"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
        <p:nvSpPr>
          <p:cNvPr id="2" name="Rectangle 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974766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043608" y="980728"/>
            <a:ext cx="763284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b="1" i="0" dirty="0" smtClean="0">
                <a:effectLst>
                  <a:glow rad="101600">
                    <a:schemeClr val="tx1">
                      <a:alpha val="75000"/>
                    </a:schemeClr>
                  </a:glow>
                </a:effectLst>
              </a:rPr>
              <a:t>Intentional relation</a:t>
            </a:r>
          </a:p>
          <a:p>
            <a:pPr eaLnBrk="1" hangingPunct="1"/>
            <a:r>
              <a:rPr lang="en-GB" i="0" dirty="0" smtClean="0">
                <a:effectLst>
                  <a:glow rad="101600">
                    <a:schemeClr val="tx1">
                      <a:alpha val="75000"/>
                    </a:schemeClr>
                  </a:glow>
                </a:effectLst>
              </a:rPr>
              <a:t>e.g. She is interested in that chocolate</a:t>
            </a:r>
          </a:p>
          <a:p>
            <a:pPr eaLnBrk="1" hangingPunct="1"/>
            <a:r>
              <a:rPr lang="en-GB" i="0" dirty="0" smtClean="0">
                <a:effectLst>
                  <a:glow rad="101600">
                    <a:schemeClr val="tx1">
                      <a:alpha val="75000"/>
                    </a:schemeClr>
                  </a:glow>
                </a:effectLst>
              </a:rPr>
              <a:t>e.g. She is smiling at me</a:t>
            </a:r>
          </a:p>
          <a:p>
            <a:pPr eaLnBrk="1" hangingPunct="1"/>
            <a:endParaRPr lang="en-GB" i="0" dirty="0">
              <a:effectLst>
                <a:glow rad="101600">
                  <a:schemeClr val="tx1">
                    <a:alpha val="75000"/>
                  </a:schemeClr>
                </a:glow>
              </a:effectLst>
            </a:endParaRPr>
          </a:p>
          <a:p>
            <a:pPr eaLnBrk="1" hangingPunct="1"/>
            <a:r>
              <a:rPr lang="en-GB" b="1" i="0" dirty="0" smtClean="0">
                <a:effectLst>
                  <a:glow rad="101600">
                    <a:schemeClr val="tx1">
                      <a:alpha val="75000"/>
                    </a:schemeClr>
                  </a:glow>
                </a:effectLst>
              </a:rPr>
              <a:t>Propositional attitude</a:t>
            </a:r>
          </a:p>
          <a:p>
            <a:pPr eaLnBrk="1" hangingPunct="1"/>
            <a:r>
              <a:rPr lang="en-GB" i="0" dirty="0" smtClean="0">
                <a:effectLst>
                  <a:glow rad="101600">
                    <a:schemeClr val="tx1">
                      <a:alpha val="75000"/>
                    </a:schemeClr>
                  </a:glow>
                </a:effectLst>
              </a:rPr>
              <a:t>e.g.  She believes that the chocolate is in that cupboard</a:t>
            </a:r>
            <a:endParaRPr lang="en-GB" i="0" dirty="0">
              <a:effectLst>
                <a:glow rad="101600">
                  <a:schemeClr val="tx1">
                    <a:alpha val="75000"/>
                  </a:schemeClr>
                </a:glow>
              </a:effectLst>
            </a:endParaRPr>
          </a:p>
        </p:txBody>
      </p:sp>
      <p:grpSp>
        <p:nvGrpSpPr>
          <p:cNvPr id="14" name="Group 2"/>
          <p:cNvGrpSpPr>
            <a:grpSpLocks/>
          </p:cNvGrpSpPr>
          <p:nvPr/>
        </p:nvGrpSpPr>
        <p:grpSpPr bwMode="auto">
          <a:xfrm>
            <a:off x="3778771" y="4968875"/>
            <a:ext cx="2087562" cy="1957388"/>
            <a:chOff x="2971" y="1117"/>
            <a:chExt cx="1225" cy="1149"/>
          </a:xfrm>
        </p:grpSpPr>
        <p:pic>
          <p:nvPicPr>
            <p:cNvPr id="15"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7"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316909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47110" name="Text Box 6"/>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7" name="Picture 6"/>
          <p:cNvPicPr>
            <a:picLocks noChangeAspect="1"/>
          </p:cNvPicPr>
          <p:nvPr/>
        </p:nvPicPr>
        <p:blipFill rotWithShape="1">
          <a:blip r:embed="rId4" cstate="screen">
            <a:grayscl/>
            <a:extLst>
              <a:ext uri="{BEBA8EAE-BF5A-486C-A8C5-ECC9F3942E4B}">
                <a14:imgProps xmlns:a14="http://schemas.microsoft.com/office/drawing/2010/main">
                  <a14:imgLayer r:embed="rId5">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2051720" y="2132856"/>
            <a:ext cx="3876595" cy="4466617"/>
          </a:xfrm>
          <a:prstGeom prst="rect">
            <a:avLst/>
          </a:prstGeom>
        </p:spPr>
      </p:pic>
      <p:pic>
        <p:nvPicPr>
          <p:cNvPr id="9" name="Picture 8"/>
          <p:cNvPicPr>
            <a:picLocks noChangeAspect="1"/>
          </p:cNvPicPr>
          <p:nvPr/>
        </p:nvPicPr>
        <p:blipFill rotWithShape="1">
          <a:blip r:embed="rId6">
            <a:grayscl/>
            <a:extLst>
              <a:ext uri="{BEBA8EAE-BF5A-486C-A8C5-ECC9F3942E4B}">
                <a14:imgProps xmlns:a14="http://schemas.microsoft.com/office/drawing/2010/main">
                  <a14:imgLayer r:embed="rId7">
                    <a14:imgEffect>
                      <a14:backgroundRemoval t="9607" b="97380" l="6061" r="97576">
                        <a14:foregroundMark x1="63030" y1="65066" x2="91515" y2="96070"/>
                        <a14:foregroundMark x1="97576" y1="74672" x2="96364" y2="82533"/>
                        <a14:foregroundMark x1="47879" y1="72926" x2="33333" y2="81223"/>
                        <a14:foregroundMark x1="13939" y1="75983" x2="46667" y2="94323"/>
                        <a14:foregroundMark x1="21212" y1="89956" x2="12121" y2="97380"/>
                        <a14:foregroundMark x1="52121" y1="16157" x2="58788" y2="21397"/>
                        <a14:foregroundMark x1="29697" y1="26201" x2="29697" y2="26201"/>
                        <a14:foregroundMark x1="29697" y1="26201" x2="29697" y2="26201"/>
                        <a14:foregroundMark x1="30303" y1="21397" x2="30303" y2="21397"/>
                        <a14:foregroundMark x1="23636" y1="33188" x2="23636" y2="33188"/>
                        <a14:foregroundMark x1="61212" y1="19214" x2="61212" y2="19214"/>
                        <a14:foregroundMark x1="38182" y1="17467" x2="38182" y2="17467"/>
                        <a14:foregroundMark x1="45455" y1="15284" x2="45455" y2="15284"/>
                        <a14:foregroundMark x1="24242" y1="36681" x2="24242" y2="36681"/>
                        <a14:backgroundMark x1="21212" y1="28384" x2="21212" y2="28384"/>
                        <a14:backgroundMark x1="21212" y1="37555" x2="21212" y2="37555"/>
                      </a14:backgroundRemoval>
                    </a14:imgEffect>
                    <a14:imgEffect>
                      <a14:brightnessContrast bright="40000" contrast="40000"/>
                    </a14:imgEffect>
                  </a14:imgLayer>
                </a14:imgProps>
              </a:ext>
            </a:extLst>
          </a:blip>
          <a:srcRect b="23023"/>
          <a:stretch/>
        </p:blipFill>
        <p:spPr>
          <a:xfrm>
            <a:off x="-1044624" y="1628799"/>
            <a:ext cx="4920293" cy="5256585"/>
          </a:xfrm>
          <a:prstGeom prst="rect">
            <a:avLst/>
          </a:prstGeom>
        </p:spPr>
      </p:pic>
      <p:pic>
        <p:nvPicPr>
          <p:cNvPr id="10" name="Picture 9"/>
          <p:cNvPicPr>
            <a:picLocks noChangeAspect="1"/>
          </p:cNvPicPr>
          <p:nvPr/>
        </p:nvPicPr>
        <p:blipFill rotWithShape="1">
          <a:blip r:embed="rId8">
            <a:grayscl/>
            <a:extLst>
              <a:ext uri="{BEBA8EAE-BF5A-486C-A8C5-ECC9F3942E4B}">
                <a14:imgProps xmlns:a14="http://schemas.microsoft.com/office/drawing/2010/main">
                  <a14:imgLayer r:embed="rId9">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3851920" y="2056261"/>
            <a:ext cx="4392488" cy="4829121"/>
          </a:xfrm>
          <a:prstGeom prst="rect">
            <a:avLst/>
          </a:prstGeom>
        </p:spPr>
      </p:pic>
      <p:pic>
        <p:nvPicPr>
          <p:cNvPr id="11" name="Picture 10" descr="apperly transparent.png"/>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a:ext>
            </a:extLst>
          </a:blip>
          <a:srcRect b="4766"/>
          <a:stretch/>
        </p:blipFill>
        <p:spPr>
          <a:xfrm>
            <a:off x="5580112" y="1900662"/>
            <a:ext cx="5256584" cy="4979529"/>
          </a:xfrm>
          <a:prstGeom prst="rect">
            <a:avLst/>
          </a:prstGeom>
        </p:spPr>
      </p:pic>
    </p:spTree>
    <p:extLst>
      <p:ext uri="{BB962C8B-B14F-4D97-AF65-F5344CB8AC3E}">
        <p14:creationId xmlns:p14="http://schemas.microsoft.com/office/powerpoint/2010/main" val="1887224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endParaRPr lang="en-GB" i="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401739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306213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pic>
        <p:nvPicPr>
          <p:cNvPr id="12" name="Picture 11" descr="fig.pn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3347864" y="332656"/>
            <a:ext cx="2175833" cy="3557772"/>
          </a:xfrm>
          <a:prstGeom prst="rect">
            <a:avLst/>
          </a:prstGeom>
        </p:spPr>
      </p:pic>
      <p:pic>
        <p:nvPicPr>
          <p:cNvPr id="14" name="Picture 13" descr="fig.png"/>
          <p:cNvPicPr>
            <a:picLocks noChangeAspect="1"/>
          </p:cNvPicPr>
          <p:nvPr/>
        </p:nvPicPr>
        <p:blipFill rotWithShape="1">
          <a:blip r:embed="rId10">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val="0"/>
              </a:ext>
            </a:extLst>
          </a:blip>
          <a:srcRect l="80483" r="-140" b="75389"/>
          <a:stretch/>
        </p:blipFill>
        <p:spPr>
          <a:xfrm>
            <a:off x="5652120" y="404664"/>
            <a:ext cx="1195979" cy="875585"/>
          </a:xfrm>
          <a:prstGeom prst="rect">
            <a:avLst/>
          </a:prstGeom>
        </p:spPr>
      </p:pic>
      <p:sp>
        <p:nvSpPr>
          <p:cNvPr id="8" name="Rectangle 7"/>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1622125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123842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3" name="Picture 12"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107504" y="260648"/>
            <a:ext cx="2175833" cy="3557772"/>
          </a:xfrm>
          <a:prstGeom prst="rect">
            <a:avLst/>
          </a:prstGeom>
        </p:spPr>
      </p:pic>
      <p:pic>
        <p:nvPicPr>
          <p:cNvPr id="15" name="Picture 14"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l="35703" r="43221"/>
          <a:stretch/>
        </p:blipFill>
        <p:spPr>
          <a:xfrm>
            <a:off x="6084168" y="188640"/>
            <a:ext cx="1282287" cy="3557772"/>
          </a:xfrm>
          <a:prstGeom prst="rect">
            <a:avLst/>
          </a:prstGeom>
        </p:spPr>
      </p:pic>
    </p:spTree>
    <p:extLst>
      <p:ext uri="{BB962C8B-B14F-4D97-AF65-F5344CB8AC3E}">
        <p14:creationId xmlns:p14="http://schemas.microsoft.com/office/powerpoint/2010/main" val="36978647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48033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3"/>
          <p:cNvSpPr txBox="1">
            <a:spLocks noChangeArrowheads="1"/>
          </p:cNvSpPr>
          <p:nvPr/>
        </p:nvSpPr>
        <p:spPr bwMode="auto">
          <a:xfrm>
            <a:off x="468313" y="404813"/>
            <a:ext cx="3816350" cy="1107996"/>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p:txBody>
      </p:sp>
    </p:spTree>
    <p:extLst>
      <p:ext uri="{BB962C8B-B14F-4D97-AF65-F5344CB8AC3E}">
        <p14:creationId xmlns:p14="http://schemas.microsoft.com/office/powerpoint/2010/main" val="840376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8">
            <a:extLst>
              <a:ext uri="{BEBA8EAE-BF5A-486C-A8C5-ECC9F3942E4B}">
                <a14:imgProps xmlns:a14="http://schemas.microsoft.com/office/drawing/2010/main">
                  <a14:imgLayer r:embed="rId1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8958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Tree>
    <p:extLst>
      <p:ext uri="{BB962C8B-B14F-4D97-AF65-F5344CB8AC3E}">
        <p14:creationId xmlns:p14="http://schemas.microsoft.com/office/powerpoint/2010/main" val="40007005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076152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can</a:t>
            </a:r>
            <a:r>
              <a:rPr lang="ja-JP" altLang="en-GB" i="0" dirty="0"/>
              <a:t>’</a:t>
            </a:r>
            <a:r>
              <a:rPr lang="en-GB" i="0" dirty="0"/>
              <a:t>t goal-</a:t>
            </a:r>
            <a:r>
              <a:rPr lang="en-GB" i="0" dirty="0" err="1"/>
              <a:t>directedly</a:t>
            </a:r>
            <a:r>
              <a:rPr lang="en-GB" i="0" dirty="0"/>
              <a:t> act on an object unless one has encountered it.</a:t>
            </a:r>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13191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
        <p:nvSpPr>
          <p:cNvPr id="13"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Text Box 5"/>
          <p:cNvSpPr txBox="1">
            <a:spLocks noChangeArrowheads="1"/>
          </p:cNvSpPr>
          <p:nvPr/>
        </p:nvSpPr>
        <p:spPr bwMode="auto">
          <a:xfrm>
            <a:off x="4140200" y="322263"/>
            <a:ext cx="4752975" cy="255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smtClean="0"/>
              <a:t/>
            </a:r>
            <a:br>
              <a:rPr lang="en-GB" i="0" u="sng" dirty="0" smtClean="0"/>
            </a:br>
            <a:r>
              <a:rPr lang="en-GB" i="0" u="sng" dirty="0" smtClean="0"/>
              <a:t/>
            </a:r>
            <a:br>
              <a:rPr lang="en-GB" i="0" u="sng" dirty="0" smtClean="0"/>
            </a:br>
            <a:endParaRPr lang="en-GB" i="0" dirty="0"/>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p:txBody>
      </p:sp>
    </p:spTree>
    <p:extLst>
      <p:ext uri="{BB962C8B-B14F-4D97-AF65-F5344CB8AC3E}">
        <p14:creationId xmlns:p14="http://schemas.microsoft.com/office/powerpoint/2010/main" val="4134953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grayscl/>
            <a:alphaModFix amt="34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8"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0"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t>Theory of mind </a:t>
            </a:r>
            <a:r>
              <a:rPr lang="en-GB" dirty="0"/>
              <a:t>abilities </a:t>
            </a:r>
            <a:r>
              <a:rPr lang="en-GB" i="0" dirty="0"/>
              <a:t>are widespread</a:t>
            </a:r>
            <a:endParaRPr lang="en-GB" dirty="0"/>
          </a:p>
          <a:p>
            <a:pPr eaLnBrk="1" hangingPunct="1"/>
            <a:endParaRPr lang="en-GB" i="0" dirty="0"/>
          </a:p>
          <a:p>
            <a:pPr eaLnBrk="1" hangingPunct="1">
              <a:spcBef>
                <a:spcPct val="50000"/>
              </a:spcBef>
            </a:pPr>
            <a:r>
              <a:rPr lang="en-GB" b="1" i="0" dirty="0"/>
              <a:t>18-month-olds</a:t>
            </a:r>
            <a:r>
              <a:rPr lang="en-GB" i="0" dirty="0"/>
              <a:t> point to inform, and predict actions based on false beliefs</a:t>
            </a:r>
          </a:p>
          <a:p>
            <a:pPr eaLnBrk="1" hangingPunct="1"/>
            <a:endParaRPr lang="en-GB" i="0" dirty="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Tree>
    <p:extLst>
      <p:ext uri="{BB962C8B-B14F-4D97-AF65-F5344CB8AC3E}">
        <p14:creationId xmlns:p14="http://schemas.microsoft.com/office/powerpoint/2010/main" val="36895803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3726889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236163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82234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46754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1695121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3964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_AA_3058.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2002"/>
            <a:ext cx="9144000" cy="6919538"/>
          </a:xfrm>
          <a:prstGeom prst="rect">
            <a:avLst/>
          </a:prstGeom>
        </p:spPr>
      </p:pic>
      <p:sp>
        <p:nvSpPr>
          <p:cNvPr id="14" name="Text Box 2"/>
          <p:cNvSpPr txBox="1">
            <a:spLocks noChangeArrowheads="1"/>
          </p:cNvSpPr>
          <p:nvPr/>
        </p:nvSpPr>
        <p:spPr bwMode="auto">
          <a:xfrm>
            <a:off x="2987824" y="1955008"/>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3" name="Text Box 2"/>
          <p:cNvSpPr txBox="1">
            <a:spLocks noChangeArrowheads="1"/>
          </p:cNvSpPr>
          <p:nvPr/>
        </p:nvSpPr>
        <p:spPr bwMode="auto">
          <a:xfrm>
            <a:off x="611560" y="188640"/>
            <a:ext cx="4536504"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second</a:t>
            </a:r>
          </a:p>
        </p:txBody>
      </p:sp>
      <p:sp>
        <p:nvSpPr>
          <p:cNvPr id="7" name="Text Box 2"/>
          <p:cNvSpPr txBox="1">
            <a:spLocks noChangeArrowheads="1"/>
          </p:cNvSpPr>
          <p:nvPr/>
        </p:nvSpPr>
        <p:spPr bwMode="auto">
          <a:xfrm>
            <a:off x="179513" y="1268762"/>
            <a:ext cx="8676827" cy="1448731"/>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400" i="0" dirty="0" smtClean="0">
                <a:solidFill>
                  <a:schemeClr val="tx1"/>
                </a:solidFill>
                <a:effectLst>
                  <a:glow rad="127000">
                    <a:schemeClr val="accent3"/>
                  </a:glow>
                </a:effectLst>
              </a:rPr>
              <a:t>Which theory of mind cognition is required for joint action?</a:t>
            </a:r>
          </a:p>
        </p:txBody>
      </p:sp>
    </p:spTree>
    <p:extLst>
      <p:ext uri="{BB962C8B-B14F-4D97-AF65-F5344CB8AC3E}">
        <p14:creationId xmlns:p14="http://schemas.microsoft.com/office/powerpoint/2010/main" val="13692199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12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705545"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(Clayton, Dally &amp; Emery 2007)</a:t>
            </a:r>
          </a:p>
        </p:txBody>
      </p:sp>
    </p:spTree>
    <p:extLst>
      <p:ext uri="{BB962C8B-B14F-4D97-AF65-F5344CB8AC3E}">
        <p14:creationId xmlns:p14="http://schemas.microsoft.com/office/powerpoint/2010/main" val="1976616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Text Box 4"/>
          <p:cNvSpPr txBox="1">
            <a:spLocks noChangeArrowheads="1"/>
          </p:cNvSpPr>
          <p:nvPr/>
        </p:nvSpPr>
        <p:spPr bwMode="auto">
          <a:xfrm>
            <a:off x="4868864"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endParaRPr lang="en-GB" i="0" u="sng" dirty="0" smtClean="0">
              <a:cs typeface="Arial" charset="0"/>
            </a:endParaRPr>
          </a:p>
          <a:p>
            <a:pPr algn="l">
              <a:spcBef>
                <a:spcPct val="25000"/>
              </a:spcBef>
              <a:spcAft>
                <a:spcPct val="25000"/>
              </a:spcAft>
              <a:defRPr/>
            </a:pPr>
            <a:r>
              <a:rPr lang="en-GB" i="0" dirty="0" smtClean="0">
                <a:cs typeface="Arial" charset="0"/>
              </a:rPr>
              <a:t>We </a:t>
            </a:r>
            <a:r>
              <a:rPr lang="en-GB" i="0" dirty="0">
                <a:cs typeface="Arial" charset="0"/>
              </a:rPr>
              <a:t>have a shared intention that we J =</a:t>
            </a: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9"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60135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atman 2small.jpg"/>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9" y="4318000"/>
            <a:ext cx="2540000" cy="2540000"/>
          </a:xfrm>
          <a:prstGeom prst="rect">
            <a:avLst/>
          </a:prstGeom>
        </p:spPr>
      </p:pic>
      <p:sp>
        <p:nvSpPr>
          <p:cNvPr id="288771" name="Text Box 3"/>
          <p:cNvSpPr txBox="1">
            <a:spLocks noChangeArrowheads="1"/>
          </p:cNvSpPr>
          <p:nvPr/>
        </p:nvSpPr>
        <p:spPr bwMode="auto">
          <a:xfrm>
            <a:off x="4868864"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endParaRPr lang="en-GB" i="0" u="sng" dirty="0" smtClean="0">
              <a:solidFill>
                <a:schemeClr val="bg2"/>
              </a:solidFill>
              <a:cs typeface="Arial" charset="0"/>
            </a:endParaRPr>
          </a:p>
          <a:p>
            <a:pPr algn="l">
              <a:spcBef>
                <a:spcPct val="25000"/>
              </a:spcBef>
              <a:spcAft>
                <a:spcPct val="25000"/>
              </a:spcAft>
              <a:defRPr/>
            </a:pPr>
            <a:r>
              <a:rPr lang="en-GB" i="0" dirty="0" smtClean="0">
                <a:solidFill>
                  <a:schemeClr val="bg2"/>
                </a:solidFill>
                <a:cs typeface="Arial" charset="0"/>
              </a:rPr>
              <a:t>We </a:t>
            </a:r>
            <a:r>
              <a:rPr lang="en-GB" i="0" dirty="0">
                <a:solidFill>
                  <a:schemeClr val="bg2"/>
                </a:solidFill>
                <a:cs typeface="Arial" charset="0"/>
              </a:rPr>
              <a:t>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243808"/>
            <a:ext cx="664401"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dirty="0">
                <a:cs typeface="Arial" charset="0"/>
              </a:rPr>
              <a:t>{</a:t>
            </a:r>
          </a:p>
        </p:txBody>
      </p:sp>
      <p:sp>
        <p:nvSpPr>
          <p:cNvPr id="288773" name="Text Box 5"/>
          <p:cNvSpPr txBox="1">
            <a:spLocks noChangeArrowheads="1"/>
          </p:cNvSpPr>
          <p:nvPr/>
        </p:nvSpPr>
        <p:spPr bwMode="auto">
          <a:xfrm>
            <a:off x="922003" y="422109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dirty="0">
                <a:cs typeface="Arial" charset="0"/>
              </a:rPr>
              <a:t>Intentions about intentions</a:t>
            </a:r>
          </a:p>
        </p:txBody>
      </p:sp>
      <p:sp>
        <p:nvSpPr>
          <p:cNvPr id="8" name="Rectangle 7"/>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9453428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9" y="4318000"/>
            <a:ext cx="2540000" cy="2540000"/>
          </a:xfrm>
          <a:prstGeom prst="rect">
            <a:avLst/>
          </a:prstGeom>
        </p:spPr>
      </p:pic>
      <p:sp>
        <p:nvSpPr>
          <p:cNvPr id="289795" name="Text Box 3"/>
          <p:cNvSpPr txBox="1">
            <a:spLocks noChangeArrowheads="1"/>
          </p:cNvSpPr>
          <p:nvPr/>
        </p:nvSpPr>
        <p:spPr bwMode="auto">
          <a:xfrm>
            <a:off x="4868864"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endParaRPr lang="en-GB" i="0" u="sng" dirty="0">
              <a:solidFill>
                <a:schemeClr val="bg2"/>
              </a:solidFill>
              <a:cs typeface="Arial" charset="0"/>
            </a:endParaRP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8" name="Text Box 6"/>
          <p:cNvSpPr txBox="1">
            <a:spLocks noChangeArrowheads="1"/>
          </p:cNvSpPr>
          <p:nvPr/>
        </p:nvSpPr>
        <p:spPr bwMode="auto">
          <a:xfrm>
            <a:off x="4356100" y="5210175"/>
            <a:ext cx="456355"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1"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1" name="Text Box 4"/>
          <p:cNvSpPr txBox="1">
            <a:spLocks noChangeArrowheads="1"/>
          </p:cNvSpPr>
          <p:nvPr/>
        </p:nvSpPr>
        <p:spPr bwMode="auto">
          <a:xfrm>
            <a:off x="4284663" y="3243808"/>
            <a:ext cx="664401"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dirty="0">
                <a:cs typeface="Arial" charset="0"/>
              </a:rPr>
              <a:t>{</a:t>
            </a:r>
          </a:p>
        </p:txBody>
      </p:sp>
      <p:sp>
        <p:nvSpPr>
          <p:cNvPr id="12" name="Text Box 5"/>
          <p:cNvSpPr txBox="1">
            <a:spLocks noChangeArrowheads="1"/>
          </p:cNvSpPr>
          <p:nvPr/>
        </p:nvSpPr>
        <p:spPr bwMode="auto">
          <a:xfrm>
            <a:off x="922003" y="422109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dirty="0">
                <a:cs typeface="Arial" charset="0"/>
              </a:rPr>
              <a:t>Intentions about intentions</a:t>
            </a:r>
          </a:p>
        </p:txBody>
      </p:sp>
    </p:spTree>
    <p:extLst>
      <p:ext uri="{BB962C8B-B14F-4D97-AF65-F5344CB8AC3E}">
        <p14:creationId xmlns:p14="http://schemas.microsoft.com/office/powerpoint/2010/main" val="34757792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the emergence, </a:t>
            </a:r>
            <a:r>
              <a:rPr lang="en-GB" i="0" dirty="0">
                <a:effectLst>
                  <a:glow rad="152400">
                    <a:schemeClr val="tx1"/>
                  </a:glow>
                </a:effectLst>
                <a:cs typeface="Arial" charset="0"/>
              </a:rPr>
              <a:t>in </a:t>
            </a:r>
            <a:r>
              <a:rPr lang="en-GB" i="0" dirty="0" smtClean="0">
                <a:effectLst>
                  <a:glow rad="152400">
                    <a:schemeClr val="tx1"/>
                  </a:glow>
                </a:effectLst>
                <a:cs typeface="Arial" charset="0"/>
              </a:rPr>
              <a:t>evolution or development, of mindreading.</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the emergence, </a:t>
            </a:r>
            <a:r>
              <a:rPr lang="en-GB" i="0" dirty="0">
                <a:effectLst>
                  <a:glow rad="152400">
                    <a:schemeClr val="tx1"/>
                  </a:glow>
                </a:effectLst>
                <a:cs typeface="Arial" charset="0"/>
              </a:rPr>
              <a:t>in </a:t>
            </a:r>
            <a:r>
              <a:rPr lang="en-GB" i="0" dirty="0" smtClean="0">
                <a:effectLst>
                  <a:glow rad="152400">
                    <a:schemeClr val="tx1"/>
                  </a:glow>
                </a:effectLst>
                <a:cs typeface="Arial" charset="0"/>
              </a:rPr>
              <a:t>evolution or development, of mindreading.</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the emergence, </a:t>
            </a:r>
            <a:r>
              <a:rPr lang="en-GB" i="0" dirty="0">
                <a:effectLst>
                  <a:glow rad="152400">
                    <a:schemeClr val="tx1"/>
                  </a:glow>
                </a:effectLst>
                <a:cs typeface="Arial" charset="0"/>
              </a:rPr>
              <a:t>in </a:t>
            </a:r>
            <a:r>
              <a:rPr lang="en-GB" i="0" dirty="0" smtClean="0">
                <a:effectLst>
                  <a:glow rad="152400">
                    <a:schemeClr val="tx1"/>
                  </a:glow>
                </a:effectLst>
                <a:cs typeface="Arial" charset="0"/>
              </a:rPr>
              <a:t>evolution or development, of mindreading.</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4160640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grpSp>
        <p:nvGrpSpPr>
          <p:cNvPr id="2" name="Group 1"/>
          <p:cNvGrpSpPr/>
          <p:nvPr/>
        </p:nvGrpSpPr>
        <p:grpSpPr>
          <a:xfrm>
            <a:off x="323529" y="1988842"/>
            <a:ext cx="3384376" cy="4175303"/>
            <a:chOff x="323528" y="1988840"/>
            <a:chExt cx="3384376" cy="4175303"/>
          </a:xfrm>
        </p:grpSpPr>
        <p:sp>
          <p:nvSpPr>
            <p:cNvPr id="14" name="Rectangle 13"/>
            <p:cNvSpPr/>
            <p:nvPr/>
          </p:nvSpPr>
          <p:spPr>
            <a:xfrm>
              <a:off x="359532" y="2276872"/>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Nora’s shooting</a:t>
              </a:r>
            </a:p>
          </p:txBody>
        </p:sp>
        <p:sp>
          <p:nvSpPr>
            <p:cNvPr id="15" name="Rectangle 14"/>
            <p:cNvSpPr/>
            <p:nvPr/>
          </p:nvSpPr>
          <p:spPr>
            <a:xfrm>
              <a:off x="359532" y="3933056"/>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Olive’s shooting</a:t>
              </a:r>
            </a:p>
          </p:txBody>
        </p:sp>
        <p:sp>
          <p:nvSpPr>
            <p:cNvPr id="16" name="Rectangle 15"/>
            <p:cNvSpPr/>
            <p:nvPr/>
          </p:nvSpPr>
          <p:spPr>
            <a:xfrm>
              <a:off x="2267744" y="314096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Fred’s death</a:t>
              </a:r>
            </a:p>
          </p:txBody>
        </p:sp>
        <p:sp>
          <p:nvSpPr>
            <p:cNvPr id="17" name="Oval 16"/>
            <p:cNvSpPr/>
            <p:nvPr/>
          </p:nvSpPr>
          <p:spPr bwMode="auto">
            <a:xfrm>
              <a:off x="395536" y="1988840"/>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18" name="Oval 17"/>
            <p:cNvSpPr/>
            <p:nvPr/>
          </p:nvSpPr>
          <p:spPr bwMode="auto">
            <a:xfrm>
              <a:off x="395536" y="3645024"/>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19" name="Oval 18"/>
            <p:cNvSpPr/>
            <p:nvPr/>
          </p:nvSpPr>
          <p:spPr bwMode="auto">
            <a:xfrm>
              <a:off x="2267744" y="2780928"/>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cxnSp>
          <p:nvCxnSpPr>
            <p:cNvPr id="20" name="Straight Arrow Connector 19"/>
            <p:cNvCxnSpPr/>
            <p:nvPr/>
          </p:nvCxnSpPr>
          <p:spPr bwMode="auto">
            <a:xfrm>
              <a:off x="1907704" y="2852936"/>
              <a:ext cx="432048" cy="288032"/>
            </a:xfrm>
            <a:prstGeom prst="straightConnector1">
              <a:avLst/>
            </a:prstGeom>
            <a:solidFill>
              <a:srgbClr val="00B8FF"/>
            </a:solidFill>
            <a:ln w="38100" cap="flat" cmpd="sng" algn="ctr">
              <a:solidFill>
                <a:schemeClr val="bg1">
                  <a:lumMod val="75000"/>
                </a:schemeClr>
              </a:solidFill>
              <a:prstDash val="solid"/>
              <a:round/>
              <a:headEnd type="none" w="med" len="med"/>
              <a:tailEnd type="arrow"/>
            </a:ln>
            <a:effectLst>
              <a:glow rad="152400">
                <a:schemeClr val="tx1">
                  <a:alpha val="75000"/>
                </a:schemeClr>
              </a:glow>
            </a:effectLst>
          </p:spPr>
        </p:cxnSp>
        <p:cxnSp>
          <p:nvCxnSpPr>
            <p:cNvPr id="21" name="Straight Arrow Connector 20"/>
            <p:cNvCxnSpPr/>
            <p:nvPr/>
          </p:nvCxnSpPr>
          <p:spPr bwMode="auto">
            <a:xfrm flipV="1">
              <a:off x="1907704" y="3861048"/>
              <a:ext cx="432048" cy="288032"/>
            </a:xfrm>
            <a:prstGeom prst="straightConnector1">
              <a:avLst/>
            </a:prstGeom>
            <a:solidFill>
              <a:srgbClr val="00B8FF"/>
            </a:solidFill>
            <a:ln w="38100" cap="flat" cmpd="sng" algn="ctr">
              <a:solidFill>
                <a:schemeClr val="bg1">
                  <a:lumMod val="75000"/>
                </a:schemeClr>
              </a:solidFill>
              <a:prstDash val="solid"/>
              <a:round/>
              <a:headEnd type="none" w="med" len="med"/>
              <a:tailEnd type="arrow"/>
            </a:ln>
            <a:effectLst>
              <a:glow rad="152400">
                <a:schemeClr val="tx1">
                  <a:alpha val="75000"/>
                </a:schemeClr>
              </a:glow>
            </a:effectLst>
          </p:spPr>
        </p:cxnSp>
        <p:sp>
          <p:nvSpPr>
            <p:cNvPr id="22" name="Left Brace 21"/>
            <p:cNvSpPr/>
            <p:nvPr/>
          </p:nvSpPr>
          <p:spPr bwMode="auto">
            <a:xfrm rot="16200000">
              <a:off x="1871700" y="3753036"/>
              <a:ext cx="288032" cy="3384376"/>
            </a:xfrm>
            <a:prstGeom prst="leftBrace">
              <a:avLst>
                <a:gd name="adj1" fmla="val 42544"/>
                <a:gd name="adj2" fmla="val 50000"/>
              </a:avLst>
            </a:prstGeom>
            <a:noFill/>
            <a:ln w="38100" cap="flat" cmpd="sng" algn="ctr">
              <a:solidFill>
                <a:schemeClr val="bg1">
                  <a:lumMod val="75000"/>
                </a:schemeClr>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23" name="Rectangle 22"/>
            <p:cNvSpPr/>
            <p:nvPr/>
          </p:nvSpPr>
          <p:spPr>
            <a:xfrm>
              <a:off x="431539" y="5733256"/>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Fred’s killing</a:t>
              </a:r>
            </a:p>
          </p:txBody>
        </p:sp>
      </p:grpSp>
      <p:sp>
        <p:nvSpPr>
          <p:cNvPr id="24" name="Rectangle 2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8447589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19459"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19460"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19461"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19462"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19463"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5794582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3" name="Picture 2"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4" name="Picture 3"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1522242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2176897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458422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763688" y="260648"/>
            <a:ext cx="4608513"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third</a:t>
            </a:r>
          </a:p>
        </p:txBody>
      </p:sp>
      <p:sp>
        <p:nvSpPr>
          <p:cNvPr id="7" name="Text Box 2"/>
          <p:cNvSpPr txBox="1">
            <a:spLocks noChangeArrowheads="1"/>
          </p:cNvSpPr>
          <p:nvPr/>
        </p:nvSpPr>
        <p:spPr bwMode="auto">
          <a:xfrm>
            <a:off x="3995937" y="692696"/>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question</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26761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1"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2532"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863510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589578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rot="-60000">
            <a:off x="1906240" y="4744702"/>
            <a:ext cx="280828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8" name="Rectangle 6"/>
          <p:cNvSpPr>
            <a:spLocks noChangeArrowheads="1"/>
          </p:cNvSpPr>
          <p:nvPr/>
        </p:nvSpPr>
        <p:spPr bwMode="auto">
          <a:xfrm rot="60000">
            <a:off x="4414490" y="4054140"/>
            <a:ext cx="11255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rPr>
              <a:t>mindless</a:t>
            </a:r>
            <a:r>
              <a:rPr lang="en-GB" i="0" dirty="0">
                <a:effectLst>
                  <a:glow rad="101600">
                    <a:schemeClr val="tx1">
                      <a:alpha val="75000"/>
                    </a:schemeClr>
                  </a:glow>
                </a:effectLst>
              </a:rPr>
              <a:t>, and the other which treats objects and events as having </a:t>
            </a:r>
            <a:r>
              <a:rPr lang="en-GB" i="0" dirty="0">
                <a:solidFill>
                  <a:schemeClr val="tx1"/>
                </a:solidFill>
                <a:effectLst>
                  <a:glow rad="101600">
                    <a:schemeClr val="bg1">
                      <a:alpha val="75000"/>
                    </a:schemeClr>
                  </a:glow>
                </a:effectLst>
              </a:rPr>
              <a:t>propositional attitudes</a:t>
            </a:r>
            <a:r>
              <a:rPr lang="en-GB" i="0" dirty="0">
                <a:effectLst>
                  <a:glow rad="101600">
                    <a:schemeClr val="tx1">
                      <a:alpha val="75000"/>
                    </a:schemeClr>
                  </a:glow>
                </a:effectLst>
              </a:rPr>
              <a:t>.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125435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1354718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Rectangle 20"/>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8062673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grpSp>
        <p:nvGrpSpPr>
          <p:cNvPr id="2" name="Group 1"/>
          <p:cNvGrpSpPr/>
          <p:nvPr/>
        </p:nvGrpSpPr>
        <p:grpSpPr>
          <a:xfrm>
            <a:off x="323529" y="1988842"/>
            <a:ext cx="3384376" cy="4175303"/>
            <a:chOff x="323528" y="1988840"/>
            <a:chExt cx="3384376" cy="4175303"/>
          </a:xfrm>
        </p:grpSpPr>
        <p:sp>
          <p:nvSpPr>
            <p:cNvPr id="14" name="Rectangle 13"/>
            <p:cNvSpPr/>
            <p:nvPr/>
          </p:nvSpPr>
          <p:spPr>
            <a:xfrm>
              <a:off x="359532" y="2276872"/>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Nora’s shooting</a:t>
              </a:r>
            </a:p>
          </p:txBody>
        </p:sp>
        <p:sp>
          <p:nvSpPr>
            <p:cNvPr id="15" name="Rectangle 14"/>
            <p:cNvSpPr/>
            <p:nvPr/>
          </p:nvSpPr>
          <p:spPr>
            <a:xfrm>
              <a:off x="359532" y="3933056"/>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Olive’s shooting</a:t>
              </a:r>
            </a:p>
          </p:txBody>
        </p:sp>
        <p:sp>
          <p:nvSpPr>
            <p:cNvPr id="16" name="Rectangle 15"/>
            <p:cNvSpPr/>
            <p:nvPr/>
          </p:nvSpPr>
          <p:spPr>
            <a:xfrm>
              <a:off x="2267744" y="314096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Fred’s death</a:t>
              </a:r>
            </a:p>
          </p:txBody>
        </p:sp>
        <p:sp>
          <p:nvSpPr>
            <p:cNvPr id="17" name="Oval 16"/>
            <p:cNvSpPr/>
            <p:nvPr/>
          </p:nvSpPr>
          <p:spPr bwMode="auto">
            <a:xfrm>
              <a:off x="395536" y="1988840"/>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18" name="Oval 17"/>
            <p:cNvSpPr/>
            <p:nvPr/>
          </p:nvSpPr>
          <p:spPr bwMode="auto">
            <a:xfrm>
              <a:off x="395536" y="3645024"/>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19" name="Oval 18"/>
            <p:cNvSpPr/>
            <p:nvPr/>
          </p:nvSpPr>
          <p:spPr bwMode="auto">
            <a:xfrm>
              <a:off x="2267744" y="2780928"/>
              <a:ext cx="1440160" cy="1440160"/>
            </a:xfrm>
            <a:prstGeom prst="ellipse">
              <a:avLst/>
            </a:prstGeom>
            <a:noFill/>
            <a:ln w="38100" cap="flat" cmpd="sng" algn="ctr">
              <a:solidFill>
                <a:schemeClr val="bg1">
                  <a:lumMod val="75000"/>
                </a:schemeClr>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cxnSp>
          <p:nvCxnSpPr>
            <p:cNvPr id="20" name="Straight Arrow Connector 19"/>
            <p:cNvCxnSpPr/>
            <p:nvPr/>
          </p:nvCxnSpPr>
          <p:spPr bwMode="auto">
            <a:xfrm>
              <a:off x="1907704" y="2852936"/>
              <a:ext cx="432048" cy="288032"/>
            </a:xfrm>
            <a:prstGeom prst="straightConnector1">
              <a:avLst/>
            </a:prstGeom>
            <a:solidFill>
              <a:srgbClr val="00B8FF"/>
            </a:solidFill>
            <a:ln w="38100" cap="flat" cmpd="sng" algn="ctr">
              <a:solidFill>
                <a:schemeClr val="bg1">
                  <a:lumMod val="75000"/>
                </a:schemeClr>
              </a:solidFill>
              <a:prstDash val="solid"/>
              <a:round/>
              <a:headEnd type="none" w="med" len="med"/>
              <a:tailEnd type="arrow"/>
            </a:ln>
            <a:effectLst>
              <a:glow rad="152400">
                <a:schemeClr val="tx1">
                  <a:alpha val="75000"/>
                </a:schemeClr>
              </a:glow>
            </a:effectLst>
          </p:spPr>
        </p:cxnSp>
        <p:cxnSp>
          <p:nvCxnSpPr>
            <p:cNvPr id="21" name="Straight Arrow Connector 20"/>
            <p:cNvCxnSpPr/>
            <p:nvPr/>
          </p:nvCxnSpPr>
          <p:spPr bwMode="auto">
            <a:xfrm flipV="1">
              <a:off x="1907704" y="3861048"/>
              <a:ext cx="432048" cy="288032"/>
            </a:xfrm>
            <a:prstGeom prst="straightConnector1">
              <a:avLst/>
            </a:prstGeom>
            <a:solidFill>
              <a:srgbClr val="00B8FF"/>
            </a:solidFill>
            <a:ln w="38100" cap="flat" cmpd="sng" algn="ctr">
              <a:solidFill>
                <a:schemeClr val="bg1">
                  <a:lumMod val="75000"/>
                </a:schemeClr>
              </a:solidFill>
              <a:prstDash val="solid"/>
              <a:round/>
              <a:headEnd type="none" w="med" len="med"/>
              <a:tailEnd type="arrow"/>
            </a:ln>
            <a:effectLst>
              <a:glow rad="152400">
                <a:schemeClr val="tx1">
                  <a:alpha val="75000"/>
                </a:schemeClr>
              </a:glow>
            </a:effectLst>
          </p:spPr>
        </p:cxnSp>
        <p:sp>
          <p:nvSpPr>
            <p:cNvPr id="22" name="Left Brace 21"/>
            <p:cNvSpPr/>
            <p:nvPr/>
          </p:nvSpPr>
          <p:spPr bwMode="auto">
            <a:xfrm rot="16200000">
              <a:off x="1871700" y="3753036"/>
              <a:ext cx="288032" cy="3384376"/>
            </a:xfrm>
            <a:prstGeom prst="leftBrace">
              <a:avLst>
                <a:gd name="adj1" fmla="val 42544"/>
                <a:gd name="adj2" fmla="val 50000"/>
              </a:avLst>
            </a:prstGeom>
            <a:noFill/>
            <a:ln w="38100" cap="flat" cmpd="sng" algn="ctr">
              <a:solidFill>
                <a:schemeClr val="bg1">
                  <a:lumMod val="75000"/>
                </a:schemeClr>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lumMod val="65000"/>
                  </a:schemeClr>
                </a:solidFill>
                <a:effectLst/>
                <a:latin typeface="Myriad Web" charset="0"/>
              </a:endParaRPr>
            </a:p>
          </p:txBody>
        </p:sp>
        <p:sp>
          <p:nvSpPr>
            <p:cNvPr id="23" name="Rectangle 22"/>
            <p:cNvSpPr/>
            <p:nvPr/>
          </p:nvSpPr>
          <p:spPr>
            <a:xfrm>
              <a:off x="431539" y="5733256"/>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65000"/>
                    </a:schemeClr>
                  </a:solidFill>
                  <a:effectLst>
                    <a:glow rad="101600">
                      <a:schemeClr val="tx1">
                        <a:alpha val="75000"/>
                      </a:schemeClr>
                    </a:glow>
                  </a:effectLst>
                </a:rPr>
                <a:t>Fred’s killing</a:t>
              </a:r>
            </a:p>
          </p:txBody>
        </p:sp>
      </p:grpSp>
      <p:sp>
        <p:nvSpPr>
          <p:cNvPr id="24" name="Rectangle 2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9740668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37468</TotalTime>
  <Words>4218</Words>
  <Application>Microsoft Macintosh PowerPoint</Application>
  <PresentationFormat>On-screen Show (4:3)</PresentationFormat>
  <Paragraphs>623</Paragraphs>
  <Slides>100</Slides>
  <Notes>40</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1518</cp:revision>
  <cp:lastPrinted>2011-05-18T13:59:56Z</cp:lastPrinted>
  <dcterms:created xsi:type="dcterms:W3CDTF">2010-11-22T10:27:15Z</dcterms:created>
  <dcterms:modified xsi:type="dcterms:W3CDTF">2011-11-14T20:52:21Z</dcterms:modified>
  <cp:category/>
</cp:coreProperties>
</file>